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8" r:id="rId2"/>
    <p:sldId id="256" r:id="rId3"/>
    <p:sldId id="257" r:id="rId4"/>
    <p:sldId id="265" r:id="rId5"/>
    <p:sldId id="259" r:id="rId6"/>
    <p:sldId id="287" r:id="rId7"/>
    <p:sldId id="281" r:id="rId8"/>
    <p:sldId id="274" r:id="rId9"/>
    <p:sldId id="297" r:id="rId10"/>
    <p:sldId id="295" r:id="rId11"/>
    <p:sldId id="296" r:id="rId12"/>
    <p:sldId id="264" r:id="rId13"/>
    <p:sldId id="262" r:id="rId14"/>
    <p:sldId id="298" r:id="rId15"/>
    <p:sldId id="279" r:id="rId16"/>
    <p:sldId id="263" r:id="rId17"/>
    <p:sldId id="267" r:id="rId18"/>
    <p:sldId id="286" r:id="rId19"/>
    <p:sldId id="29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 Hairline" panose="020B0604020202020204" charset="0"/>
      <p:regular r:id="rId26"/>
      <p:bold r:id="rId27"/>
      <p:italic r:id="rId28"/>
      <p:boldItalic r:id="rId29"/>
    </p:embeddedFont>
    <p:embeddedFont>
      <p:font typeface="Lato Light" panose="020F050202020403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CD5A6-182E-4C25-B8EB-2C5F3195AAEF}">
  <a:tblStyle styleId="{DC1CD5A6-182E-4C25-B8EB-2C5F3195A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BB7D68-4492-4E42-8ADB-56EE144EB5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Đỗ" userId="d3840b56d86e9605" providerId="LiveId" clId="{7044B05E-2F35-4AC6-A9C2-0F4DC79F4213}"/>
    <pc:docChg chg="undo custSel addSld modSld">
      <pc:chgData name="Nam Đỗ" userId="d3840b56d86e9605" providerId="LiveId" clId="{7044B05E-2F35-4AC6-A9C2-0F4DC79F4213}" dt="2022-06-13T16:55:27.132" v="2757" actId="1076"/>
      <pc:docMkLst>
        <pc:docMk/>
      </pc:docMkLst>
      <pc:sldChg chg="modSp mod">
        <pc:chgData name="Nam Đỗ" userId="d3840b56d86e9605" providerId="LiveId" clId="{7044B05E-2F35-4AC6-A9C2-0F4DC79F4213}" dt="2022-06-13T12:54:39.731" v="55" actId="1076"/>
        <pc:sldMkLst>
          <pc:docMk/>
          <pc:sldMk cId="0" sldId="258"/>
        </pc:sldMkLst>
        <pc:spChg chg="mod">
          <ac:chgData name="Nam Đỗ" userId="d3840b56d86e9605" providerId="LiveId" clId="{7044B05E-2F35-4AC6-A9C2-0F4DC79F4213}" dt="2022-06-13T12:54:39.731" v="55" actId="1076"/>
          <ac:spMkLst>
            <pc:docMk/>
            <pc:sldMk cId="0" sldId="258"/>
            <ac:spMk id="2" creationId="{8D674A3D-B089-70E2-614B-3E774B306B0A}"/>
          </ac:spMkLst>
        </pc:spChg>
        <pc:spChg chg="mod">
          <ac:chgData name="Nam Đỗ" userId="d3840b56d86e9605" providerId="LiveId" clId="{7044B05E-2F35-4AC6-A9C2-0F4DC79F4213}" dt="2022-06-13T12:54:28.354" v="54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6:44.181" v="305" actId="20577"/>
        <pc:sldMkLst>
          <pc:docMk/>
          <pc:sldMk cId="0" sldId="259"/>
        </pc:sldMkLst>
        <pc:spChg chg="mod">
          <ac:chgData name="Nam Đỗ" userId="d3840b56d86e9605" providerId="LiveId" clId="{7044B05E-2F35-4AC6-A9C2-0F4DC79F4213}" dt="2022-06-13T14:06:44.181" v="305" actId="20577"/>
          <ac:spMkLst>
            <pc:docMk/>
            <pc:sldMk cId="0" sldId="259"/>
            <ac:spMk id="82" creationId="{00000000-0000-0000-0000-000000000000}"/>
          </ac:spMkLst>
        </pc:spChg>
      </pc:sldChg>
      <pc:sldChg chg="delSp modSp mod modTransition">
        <pc:chgData name="Nam Đỗ" userId="d3840b56d86e9605" providerId="LiveId" clId="{7044B05E-2F35-4AC6-A9C2-0F4DC79F4213}" dt="2022-06-13T16:35:27.432" v="2165" actId="120"/>
        <pc:sldMkLst>
          <pc:docMk/>
          <pc:sldMk cId="0" sldId="261"/>
        </pc:sldMkLst>
        <pc:spChg chg="mod">
          <ac:chgData name="Nam Đỗ" userId="d3840b56d86e9605" providerId="LiveId" clId="{7044B05E-2F35-4AC6-A9C2-0F4DC79F4213}" dt="2022-06-13T16:34:05.845" v="2160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Nam Đỗ" userId="d3840b56d86e9605" providerId="LiveId" clId="{7044B05E-2F35-4AC6-A9C2-0F4DC79F4213}" dt="2022-06-13T16:35:27.432" v="2165" actId="120"/>
          <ac:spMkLst>
            <pc:docMk/>
            <pc:sldMk cId="0" sldId="261"/>
            <ac:spMk id="95" creationId="{00000000-0000-0000-0000-000000000000}"/>
          </ac:spMkLst>
        </pc:spChg>
        <pc:picChg chg="del mod">
          <ac:chgData name="Nam Đỗ" userId="d3840b56d86e9605" providerId="LiveId" clId="{7044B05E-2F35-4AC6-A9C2-0F4DC79F4213}" dt="2022-06-13T15:56:17.784" v="399" actId="478"/>
          <ac:picMkLst>
            <pc:docMk/>
            <pc:sldMk cId="0" sldId="261"/>
            <ac:picMk id="3" creationId="{7134BF1C-7947-E50A-6128-E742D8AF1625}"/>
          </ac:picMkLst>
        </pc:picChg>
      </pc:sldChg>
      <pc:sldChg chg="modSp mod">
        <pc:chgData name="Nam Đỗ" userId="d3840b56d86e9605" providerId="LiveId" clId="{7044B05E-2F35-4AC6-A9C2-0F4DC79F4213}" dt="2022-06-13T13:59:28.590" v="265" actId="1076"/>
        <pc:sldMkLst>
          <pc:docMk/>
          <pc:sldMk cId="0" sldId="262"/>
        </pc:sldMkLst>
        <pc:spChg chg="mod">
          <ac:chgData name="Nam Đỗ" userId="d3840b56d86e9605" providerId="LiveId" clId="{7044B05E-2F35-4AC6-A9C2-0F4DC79F4213}" dt="2022-06-13T13:59:28.590" v="265" actId="1076"/>
          <ac:spMkLst>
            <pc:docMk/>
            <pc:sldMk cId="0" sldId="262"/>
            <ac:spMk id="8" creationId="{92648F43-480F-84C0-2CC7-81939396E139}"/>
          </ac:spMkLst>
        </pc:spChg>
        <pc:picChg chg="mod">
          <ac:chgData name="Nam Đỗ" userId="d3840b56d86e9605" providerId="LiveId" clId="{7044B05E-2F35-4AC6-A9C2-0F4DC79F4213}" dt="2022-06-13T13:26:50.980" v="236" actId="14100"/>
          <ac:picMkLst>
            <pc:docMk/>
            <pc:sldMk cId="0" sldId="262"/>
            <ac:picMk id="5" creationId="{24F72B39-6FFA-E666-6DA5-FCEA00E238CA}"/>
          </ac:picMkLst>
        </pc:picChg>
        <pc:picChg chg="mod">
          <ac:chgData name="Nam Đỗ" userId="d3840b56d86e9605" providerId="LiveId" clId="{7044B05E-2F35-4AC6-A9C2-0F4DC79F4213}" dt="2022-06-13T13:26:52.804" v="237" actId="14100"/>
          <ac:picMkLst>
            <pc:docMk/>
            <pc:sldMk cId="0" sldId="262"/>
            <ac:picMk id="10" creationId="{3B954A0E-E170-B09D-C52C-FD6ED6745BC1}"/>
          </ac:picMkLst>
        </pc:picChg>
      </pc:sldChg>
      <pc:sldChg chg="modSp mod">
        <pc:chgData name="Nam Đỗ" userId="d3840b56d86e9605" providerId="LiveId" clId="{7044B05E-2F35-4AC6-A9C2-0F4DC79F4213}" dt="2022-06-13T13:59:39.534" v="266" actId="1076"/>
        <pc:sldMkLst>
          <pc:docMk/>
          <pc:sldMk cId="0" sldId="263"/>
        </pc:sldMkLst>
        <pc:spChg chg="mod">
          <ac:chgData name="Nam Đỗ" userId="d3840b56d86e9605" providerId="LiveId" clId="{7044B05E-2F35-4AC6-A9C2-0F4DC79F4213}" dt="2022-06-13T13:59:39.534" v="266" actId="1076"/>
          <ac:spMkLst>
            <pc:docMk/>
            <pc:sldMk cId="0" sldId="263"/>
            <ac:spMk id="15" creationId="{FA79DADE-421B-78E1-A5E2-3F2687F19ED2}"/>
          </ac:spMkLst>
        </pc:spChg>
        <pc:picChg chg="mod">
          <ac:chgData name="Nam Đỗ" userId="d3840b56d86e9605" providerId="LiveId" clId="{7044B05E-2F35-4AC6-A9C2-0F4DC79F4213}" dt="2022-06-13T13:24:41.952" v="230" actId="14100"/>
          <ac:picMkLst>
            <pc:docMk/>
            <pc:sldMk cId="0" sldId="263"/>
            <ac:picMk id="10" creationId="{32ECAE27-6806-79A3-1907-F1B78DF93945}"/>
          </ac:picMkLst>
        </pc:picChg>
        <pc:picChg chg="mod">
          <ac:chgData name="Nam Đỗ" userId="d3840b56d86e9605" providerId="LiveId" clId="{7044B05E-2F35-4AC6-A9C2-0F4DC79F4213}" dt="2022-06-13T13:24:44.502" v="231" actId="14100"/>
          <ac:picMkLst>
            <pc:docMk/>
            <pc:sldMk cId="0" sldId="263"/>
            <ac:picMk id="19" creationId="{F17A2D37-C1E6-7832-2A29-10FD9A6F9515}"/>
          </ac:picMkLst>
        </pc:picChg>
      </pc:sldChg>
      <pc:sldChg chg="modSp mod">
        <pc:chgData name="Nam Đỗ" userId="d3840b56d86e9605" providerId="LiveId" clId="{7044B05E-2F35-4AC6-A9C2-0F4DC79F4213}" dt="2022-06-13T13:59:20.558" v="264" actId="1076"/>
        <pc:sldMkLst>
          <pc:docMk/>
          <pc:sldMk cId="0" sldId="264"/>
        </pc:sldMkLst>
        <pc:spChg chg="mod">
          <ac:chgData name="Nam Đỗ" userId="d3840b56d86e9605" providerId="LiveId" clId="{7044B05E-2F35-4AC6-A9C2-0F4DC79F4213}" dt="2022-06-13T13:59:20.558" v="264" actId="1076"/>
          <ac:spMkLst>
            <pc:docMk/>
            <pc:sldMk cId="0" sldId="264"/>
            <ac:spMk id="10" creationId="{80F76A44-199D-E8AA-55BE-D4905DED7B4C}"/>
          </ac:spMkLst>
        </pc:spChg>
        <pc:picChg chg="mod">
          <ac:chgData name="Nam Đỗ" userId="d3840b56d86e9605" providerId="LiveId" clId="{7044B05E-2F35-4AC6-A9C2-0F4DC79F4213}" dt="2022-06-13T13:27:04.442" v="238" actId="14100"/>
          <ac:picMkLst>
            <pc:docMk/>
            <pc:sldMk cId="0" sldId="264"/>
            <ac:picMk id="9" creationId="{9D59EC2A-D716-951A-FE3A-031EBECDB2FA}"/>
          </ac:picMkLst>
        </pc:picChg>
        <pc:picChg chg="mod">
          <ac:chgData name="Nam Đỗ" userId="d3840b56d86e9605" providerId="LiveId" clId="{7044B05E-2F35-4AC6-A9C2-0F4DC79F4213}" dt="2022-06-13T13:27:06.608" v="239" actId="14100"/>
          <ac:picMkLst>
            <pc:docMk/>
            <pc:sldMk cId="0" sldId="264"/>
            <ac:picMk id="16" creationId="{A3128CB4-7BDF-C573-0BCE-AADA09E42B09}"/>
          </ac:picMkLst>
        </pc:picChg>
        <pc:picChg chg="mod">
          <ac:chgData name="Nam Đỗ" userId="d3840b56d86e9605" providerId="LiveId" clId="{7044B05E-2F35-4AC6-A9C2-0F4DC79F4213}" dt="2022-06-13T13:27:08.389" v="240" actId="14100"/>
          <ac:picMkLst>
            <pc:docMk/>
            <pc:sldMk cId="0" sldId="264"/>
            <ac:picMk id="18" creationId="{64632F58-1FE4-71CF-73D8-64867B0A306A}"/>
          </ac:picMkLst>
        </pc:picChg>
      </pc:sldChg>
      <pc:sldChg chg="modSp mod">
        <pc:chgData name="Nam Đỗ" userId="d3840b56d86e9605" providerId="LiveId" clId="{7044B05E-2F35-4AC6-A9C2-0F4DC79F4213}" dt="2022-06-13T13:57:38.250" v="261" actId="14100"/>
        <pc:sldMkLst>
          <pc:docMk/>
          <pc:sldMk cId="0" sldId="265"/>
        </pc:sldMkLst>
        <pc:spChg chg="mod">
          <ac:chgData name="Nam Đỗ" userId="d3840b56d86e9605" providerId="LiveId" clId="{7044B05E-2F35-4AC6-A9C2-0F4DC79F4213}" dt="2022-06-13T13:50:26.715" v="256" actId="14100"/>
          <ac:spMkLst>
            <pc:docMk/>
            <pc:sldMk cId="0" sldId="265"/>
            <ac:spMk id="131" creationId="{00000000-0000-0000-0000-000000000000}"/>
          </ac:spMkLst>
        </pc:spChg>
        <pc:picChg chg="mod">
          <ac:chgData name="Nam Đỗ" userId="d3840b56d86e9605" providerId="LiveId" clId="{7044B05E-2F35-4AC6-A9C2-0F4DC79F4213}" dt="2022-06-13T13:57:38.250" v="261" actId="14100"/>
          <ac:picMkLst>
            <pc:docMk/>
            <pc:sldMk cId="0" sldId="265"/>
            <ac:picMk id="129" creationId="{00000000-0000-0000-0000-000000000000}"/>
          </ac:picMkLst>
        </pc:picChg>
      </pc:sldChg>
      <pc:sldChg chg="modSp mod">
        <pc:chgData name="Nam Đỗ" userId="d3840b56d86e9605" providerId="LiveId" clId="{7044B05E-2F35-4AC6-A9C2-0F4DC79F4213}" dt="2022-06-13T13:59:47.151" v="267" actId="1076"/>
        <pc:sldMkLst>
          <pc:docMk/>
          <pc:sldMk cId="0" sldId="267"/>
        </pc:sldMkLst>
        <pc:spChg chg="mod">
          <ac:chgData name="Nam Đỗ" userId="d3840b56d86e9605" providerId="LiveId" clId="{7044B05E-2F35-4AC6-A9C2-0F4DC79F4213}" dt="2022-06-13T13:59:47.151" v="267" actId="1076"/>
          <ac:spMkLst>
            <pc:docMk/>
            <pc:sldMk cId="0" sldId="267"/>
            <ac:spMk id="17" creationId="{009364CA-3B82-6806-7090-93F45F2E2842}"/>
          </ac:spMkLst>
        </pc:spChg>
        <pc:picChg chg="mod">
          <ac:chgData name="Nam Đỗ" userId="d3840b56d86e9605" providerId="LiveId" clId="{7044B05E-2F35-4AC6-A9C2-0F4DC79F4213}" dt="2022-06-13T13:28:32.600" v="249" actId="14100"/>
          <ac:picMkLst>
            <pc:docMk/>
            <pc:sldMk cId="0" sldId="267"/>
            <ac:picMk id="12" creationId="{D263BF55-C0F8-668C-F4A2-DC7AC410A14D}"/>
          </ac:picMkLst>
        </pc:picChg>
        <pc:picChg chg="mod">
          <ac:chgData name="Nam Đỗ" userId="d3840b56d86e9605" providerId="LiveId" clId="{7044B05E-2F35-4AC6-A9C2-0F4DC79F4213}" dt="2022-06-13T13:28:30.607" v="248" actId="14100"/>
          <ac:picMkLst>
            <pc:docMk/>
            <pc:sldMk cId="0" sldId="267"/>
            <ac:picMk id="14" creationId="{70CCDEA3-81BA-965A-3774-02238DF64530}"/>
          </ac:picMkLst>
        </pc:picChg>
        <pc:picChg chg="mod">
          <ac:chgData name="Nam Đỗ" userId="d3840b56d86e9605" providerId="LiveId" clId="{7044B05E-2F35-4AC6-A9C2-0F4DC79F4213}" dt="2022-06-13T13:28:28.257" v="247" actId="14100"/>
          <ac:picMkLst>
            <pc:docMk/>
            <pc:sldMk cId="0" sldId="267"/>
            <ac:picMk id="16" creationId="{08C82470-46F8-CBF0-D53A-DE528AF660E9}"/>
          </ac:picMkLst>
        </pc:picChg>
      </pc:sldChg>
      <pc:sldChg chg="addSp delSp modSp mod">
        <pc:chgData name="Nam Đỗ" userId="d3840b56d86e9605" providerId="LiveId" clId="{7044B05E-2F35-4AC6-A9C2-0F4DC79F4213}" dt="2022-06-13T16:55:06.619" v="2755" actId="1076"/>
        <pc:sldMkLst>
          <pc:docMk/>
          <pc:sldMk cId="0" sldId="274"/>
        </pc:sldMkLst>
        <pc:spChg chg="mod">
          <ac:chgData name="Nam Đỗ" userId="d3840b56d86e9605" providerId="LiveId" clId="{7044B05E-2F35-4AC6-A9C2-0F4DC79F4213}" dt="2022-06-13T16:54:44.370" v="2751" actId="14100"/>
          <ac:spMkLst>
            <pc:docMk/>
            <pc:sldMk cId="0" sldId="274"/>
            <ac:spMk id="212" creationId="{00000000-0000-0000-0000-000000000000}"/>
          </ac:spMkLst>
        </pc:spChg>
        <pc:picChg chg="add del mod">
          <ac:chgData name="Nam Đỗ" userId="d3840b56d86e9605" providerId="LiveId" clId="{7044B05E-2F35-4AC6-A9C2-0F4DC79F4213}" dt="2022-06-13T15:09:56.893" v="383" actId="478"/>
          <ac:picMkLst>
            <pc:docMk/>
            <pc:sldMk cId="0" sldId="274"/>
            <ac:picMk id="3" creationId="{53B0BAB5-6184-066A-CD31-616835182E60}"/>
          </ac:picMkLst>
        </pc:picChg>
        <pc:picChg chg="del mod">
          <ac:chgData name="Nam Đỗ" userId="d3840b56d86e9605" providerId="LiveId" clId="{7044B05E-2F35-4AC6-A9C2-0F4DC79F4213}" dt="2022-06-13T14:52:08.854" v="365" actId="478"/>
          <ac:picMkLst>
            <pc:docMk/>
            <pc:sldMk cId="0" sldId="274"/>
            <ac:picMk id="5" creationId="{93C6D5EE-71E0-3A3F-3EE3-8DBA8CCA9BEC}"/>
          </ac:picMkLst>
        </pc:picChg>
        <pc:picChg chg="add del mod">
          <ac:chgData name="Nam Đỗ" userId="d3840b56d86e9605" providerId="LiveId" clId="{7044B05E-2F35-4AC6-A9C2-0F4DC79F4213}" dt="2022-06-13T16:01:29.603" v="400" actId="478"/>
          <ac:picMkLst>
            <pc:docMk/>
            <pc:sldMk cId="0" sldId="274"/>
            <ac:picMk id="6" creationId="{E0ADA67A-8206-2621-35B6-241491B05798}"/>
          </ac:picMkLst>
        </pc:picChg>
        <pc:picChg chg="add mod">
          <ac:chgData name="Nam Đỗ" userId="d3840b56d86e9605" providerId="LiveId" clId="{7044B05E-2F35-4AC6-A9C2-0F4DC79F4213}" dt="2022-06-13T16:55:06.619" v="2755" actId="1076"/>
          <ac:picMkLst>
            <pc:docMk/>
            <pc:sldMk cId="0" sldId="274"/>
            <ac:picMk id="8" creationId="{9B8B7EA8-DA7A-9C75-F74E-78C32901E73B}"/>
          </ac:picMkLst>
        </pc:picChg>
      </pc:sldChg>
      <pc:sldChg chg="modSp mod">
        <pc:chgData name="Nam Đỗ" userId="d3840b56d86e9605" providerId="LiveId" clId="{7044B05E-2F35-4AC6-A9C2-0F4DC79F4213}" dt="2022-06-13T13:24:55.798" v="233" actId="14100"/>
        <pc:sldMkLst>
          <pc:docMk/>
          <pc:sldMk cId="0" sldId="279"/>
        </pc:sldMkLst>
        <pc:picChg chg="mod">
          <ac:chgData name="Nam Đỗ" userId="d3840b56d86e9605" providerId="LiveId" clId="{7044B05E-2F35-4AC6-A9C2-0F4DC79F4213}" dt="2022-06-13T13:24:53.600" v="232" actId="14100"/>
          <ac:picMkLst>
            <pc:docMk/>
            <pc:sldMk cId="0" sldId="279"/>
            <ac:picMk id="9" creationId="{38F9E8DA-9539-792A-B3A5-B81AF64BB6DD}"/>
          </ac:picMkLst>
        </pc:picChg>
        <pc:picChg chg="mod">
          <ac:chgData name="Nam Đỗ" userId="d3840b56d86e9605" providerId="LiveId" clId="{7044B05E-2F35-4AC6-A9C2-0F4DC79F4213}" dt="2022-06-13T13:24:55.798" v="233" actId="14100"/>
          <ac:picMkLst>
            <pc:docMk/>
            <pc:sldMk cId="0" sldId="279"/>
            <ac:picMk id="11" creationId="{173F8832-B372-403A-3FA5-186F8D20F86A}"/>
          </ac:picMkLst>
        </pc:picChg>
      </pc:sldChg>
      <pc:sldChg chg="addSp delSp modSp mod">
        <pc:chgData name="Nam Đỗ" userId="d3840b56d86e9605" providerId="LiveId" clId="{7044B05E-2F35-4AC6-A9C2-0F4DC79F4213}" dt="2022-06-13T14:09:33.857" v="364" actId="478"/>
        <pc:sldMkLst>
          <pc:docMk/>
          <pc:sldMk cId="0" sldId="281"/>
        </pc:sldMkLst>
        <pc:spChg chg="mod">
          <ac:chgData name="Nam Đỗ" userId="d3840b56d86e9605" providerId="LiveId" clId="{7044B05E-2F35-4AC6-A9C2-0F4DC79F4213}" dt="2022-06-13T12:39:22.737" v="16" actId="1076"/>
          <ac:spMkLst>
            <pc:docMk/>
            <pc:sldMk cId="0" sldId="281"/>
            <ac:spMk id="295" creationId="{00000000-0000-0000-0000-000000000000}"/>
          </ac:spMkLst>
        </pc:spChg>
        <pc:spChg chg="mod">
          <ac:chgData name="Nam Đỗ" userId="d3840b56d86e9605" providerId="LiveId" clId="{7044B05E-2F35-4AC6-A9C2-0F4DC79F4213}" dt="2022-06-13T12:59:17.115" v="58" actId="113"/>
          <ac:spMkLst>
            <pc:docMk/>
            <pc:sldMk cId="0" sldId="281"/>
            <ac:spMk id="296" creationId="{00000000-0000-0000-0000-000000000000}"/>
          </ac:spMkLst>
        </pc:spChg>
        <pc:picChg chg="add mod">
          <ac:chgData name="Nam Đỗ" userId="d3840b56d86e9605" providerId="LiveId" clId="{7044B05E-2F35-4AC6-A9C2-0F4DC79F4213}" dt="2022-06-13T13:51:13.874" v="259" actId="14100"/>
          <ac:picMkLst>
            <pc:docMk/>
            <pc:sldMk cId="0" sldId="281"/>
            <ac:picMk id="3" creationId="{8876AD31-5A67-591A-6BA9-72585666F232}"/>
          </ac:picMkLst>
        </pc:picChg>
        <pc:picChg chg="del mod">
          <ac:chgData name="Nam Đỗ" userId="d3840b56d86e9605" providerId="LiveId" clId="{7044B05E-2F35-4AC6-A9C2-0F4DC79F4213}" dt="2022-06-13T14:09:33.857" v="364" actId="478"/>
          <ac:picMkLst>
            <pc:docMk/>
            <pc:sldMk cId="0" sldId="281"/>
            <ac:picMk id="5" creationId="{38958263-9FA6-6A16-5DBA-9AF11857A68F}"/>
          </ac:picMkLst>
        </pc:picChg>
        <pc:picChg chg="del">
          <ac:chgData name="Nam Đỗ" userId="d3840b56d86e9605" providerId="LiveId" clId="{7044B05E-2F35-4AC6-A9C2-0F4DC79F4213}" dt="2022-06-13T12:38:27.665" v="0" actId="478"/>
          <ac:picMkLst>
            <pc:docMk/>
            <pc:sldMk cId="0" sldId="281"/>
            <ac:picMk id="7" creationId="{6CCF2FF7-E7CF-408B-A757-3865CE4E1BD8}"/>
          </ac:picMkLst>
        </pc:picChg>
      </pc:sldChg>
      <pc:sldChg chg="modSp mod">
        <pc:chgData name="Nam Đỗ" userId="d3840b56d86e9605" providerId="LiveId" clId="{7044B05E-2F35-4AC6-A9C2-0F4DC79F4213}" dt="2022-06-13T16:52:28.689" v="2749" actId="1076"/>
        <pc:sldMkLst>
          <pc:docMk/>
          <pc:sldMk cId="0" sldId="286"/>
        </pc:sldMkLst>
        <pc:spChg chg="mod">
          <ac:chgData name="Nam Đỗ" userId="d3840b56d86e9605" providerId="LiveId" clId="{7044B05E-2F35-4AC6-A9C2-0F4DC79F4213}" dt="2022-06-13T16:52:10.214" v="2748" actId="20577"/>
          <ac:spMkLst>
            <pc:docMk/>
            <pc:sldMk cId="0" sldId="286"/>
            <ac:spMk id="2" creationId="{5AF62A04-050C-967A-55BA-8D4F21976A63}"/>
          </ac:spMkLst>
        </pc:spChg>
        <pc:spChg chg="mod">
          <ac:chgData name="Nam Đỗ" userId="d3840b56d86e9605" providerId="LiveId" clId="{7044B05E-2F35-4AC6-A9C2-0F4DC79F4213}" dt="2022-06-13T16:50:29.911" v="2710" actId="1076"/>
          <ac:spMkLst>
            <pc:docMk/>
            <pc:sldMk cId="0" sldId="286"/>
            <ac:spMk id="3" creationId="{D5D3F701-F778-2C14-C470-E9C6A643FEB9}"/>
          </ac:spMkLst>
        </pc:spChg>
        <pc:cxnChg chg="mod">
          <ac:chgData name="Nam Đỗ" userId="d3840b56d86e9605" providerId="LiveId" clId="{7044B05E-2F35-4AC6-A9C2-0F4DC79F4213}" dt="2022-06-13T16:52:28.689" v="2749" actId="1076"/>
          <ac:cxnSpMkLst>
            <pc:docMk/>
            <pc:sldMk cId="0" sldId="286"/>
            <ac:cxnSpMk id="5" creationId="{B9758F17-01A3-1619-F93C-A2BA0DA36CC0}"/>
          </ac:cxnSpMkLst>
        </pc:cxnChg>
      </pc:sldChg>
      <pc:sldChg chg="modSp mod modTransition">
        <pc:chgData name="Nam Đỗ" userId="d3840b56d86e9605" providerId="LiveId" clId="{7044B05E-2F35-4AC6-A9C2-0F4DC79F4213}" dt="2022-06-13T14:08:13.506" v="363" actId="20577"/>
        <pc:sldMkLst>
          <pc:docMk/>
          <pc:sldMk cId="0" sldId="287"/>
        </pc:sldMkLst>
        <pc:spChg chg="mod">
          <ac:chgData name="Nam Đỗ" userId="d3840b56d86e9605" providerId="LiveId" clId="{7044B05E-2F35-4AC6-A9C2-0F4DC79F4213}" dt="2022-06-13T14:08:13.506" v="363" actId="20577"/>
          <ac:spMkLst>
            <pc:docMk/>
            <pc:sldMk cId="0" sldId="287"/>
            <ac:spMk id="438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0:19.247" v="268" actId="14100"/>
        <pc:sldMkLst>
          <pc:docMk/>
          <pc:sldMk cId="0" sldId="294"/>
        </pc:sldMkLst>
        <pc:spChg chg="mod">
          <ac:chgData name="Nam Đỗ" userId="d3840b56d86e9605" providerId="LiveId" clId="{7044B05E-2F35-4AC6-A9C2-0F4DC79F4213}" dt="2022-06-13T14:00:19.247" v="268" actId="14100"/>
          <ac:spMkLst>
            <pc:docMk/>
            <pc:sldMk cId="0" sldId="294"/>
            <ac:spMk id="1108" creationId="{00000000-0000-0000-0000-000000000000}"/>
          </ac:spMkLst>
        </pc:spChg>
        <pc:picChg chg="mod">
          <ac:chgData name="Nam Đỗ" userId="d3840b56d86e9605" providerId="LiveId" clId="{7044B05E-2F35-4AC6-A9C2-0F4DC79F4213}" dt="2022-06-13T13:29:38.133" v="252" actId="1076"/>
          <ac:picMkLst>
            <pc:docMk/>
            <pc:sldMk cId="0" sldId="294"/>
            <ac:picMk id="3" creationId="{A1FE087C-3165-A389-9122-3CE6712B7CEE}"/>
          </ac:picMkLst>
        </pc:picChg>
      </pc:sldChg>
      <pc:sldChg chg="addSp delSp modSp new mod modTransition">
        <pc:chgData name="Nam Đỗ" userId="d3840b56d86e9605" providerId="LiveId" clId="{7044B05E-2F35-4AC6-A9C2-0F4DC79F4213}" dt="2022-06-13T16:55:27.132" v="2757" actId="1076"/>
        <pc:sldMkLst>
          <pc:docMk/>
          <pc:sldMk cId="1983605441" sldId="295"/>
        </pc:sldMkLst>
        <pc:spChg chg="del mod">
          <ac:chgData name="Nam Đỗ" userId="d3840b56d86e9605" providerId="LiveId" clId="{7044B05E-2F35-4AC6-A9C2-0F4DC79F4213}" dt="2022-06-13T14:58:31.177" v="380" actId="478"/>
          <ac:spMkLst>
            <pc:docMk/>
            <pc:sldMk cId="1983605441" sldId="295"/>
            <ac:spMk id="2" creationId="{A754A0A5-E8B8-40C9-9D1A-9B0032FDA2AE}"/>
          </ac:spMkLst>
        </pc:spChg>
        <pc:spChg chg="mod">
          <ac:chgData name="Nam Đỗ" userId="d3840b56d86e9605" providerId="LiveId" clId="{7044B05E-2F35-4AC6-A9C2-0F4DC79F4213}" dt="2022-06-13T16:38:25.001" v="2253" actId="255"/>
          <ac:spMkLst>
            <pc:docMk/>
            <pc:sldMk cId="1983605441" sldId="295"/>
            <ac:spMk id="3" creationId="{DB000B62-8855-7423-6556-15730BC4755F}"/>
          </ac:spMkLst>
        </pc:spChg>
        <pc:spChg chg="add mod">
          <ac:chgData name="Nam Đỗ" userId="d3840b56d86e9605" providerId="LiveId" clId="{7044B05E-2F35-4AC6-A9C2-0F4DC79F4213}" dt="2022-06-13T16:55:27.132" v="2757" actId="1076"/>
          <ac:spMkLst>
            <pc:docMk/>
            <pc:sldMk cId="1983605441" sldId="295"/>
            <ac:spMk id="8" creationId="{C818AF8D-34E9-0EF4-5354-D7EA94F4BE9C}"/>
          </ac:spMkLst>
        </pc:spChg>
        <pc:picChg chg="add del mod">
          <ac:chgData name="Nam Đỗ" userId="d3840b56d86e9605" providerId="LiveId" clId="{7044B05E-2F35-4AC6-A9C2-0F4DC79F4213}" dt="2022-06-13T16:09:59.813" v="411" actId="478"/>
          <ac:picMkLst>
            <pc:docMk/>
            <pc:sldMk cId="1983605441" sldId="295"/>
            <ac:picMk id="5" creationId="{BE1F67E6-2E86-1A71-1F5B-BC729031BFF3}"/>
          </ac:picMkLst>
        </pc:picChg>
        <pc:picChg chg="add mod">
          <ac:chgData name="Nam Đỗ" userId="d3840b56d86e9605" providerId="LiveId" clId="{7044B05E-2F35-4AC6-A9C2-0F4DC79F4213}" dt="2022-06-13T16:55:21.300" v="2756" actId="1076"/>
          <ac:picMkLst>
            <pc:docMk/>
            <pc:sldMk cId="1983605441" sldId="295"/>
            <ac:picMk id="7" creationId="{F29B8E23-8E52-3C68-F686-8BA6886CF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452092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74A3D-B089-70E2-614B-3E774B306B0A}"/>
              </a:ext>
            </a:extLst>
          </p:cNvPr>
          <p:cNvSpPr txBox="1"/>
          <p:nvPr/>
        </p:nvSpPr>
        <p:spPr>
          <a:xfrm>
            <a:off x="2243725" y="3186037"/>
            <a:ext cx="497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6AESN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18AF8D-34E9-0EF4-5354-D7EA94F4BE9C}"/>
              </a:ext>
            </a:extLst>
          </p:cNvPr>
          <p:cNvSpPr txBox="1"/>
          <p:nvPr/>
        </p:nvSpPr>
        <p:spPr>
          <a:xfrm>
            <a:off x="2765046" y="207109"/>
            <a:ext cx="222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Chi </a:t>
            </a:r>
            <a:r>
              <a:rPr lang="en-US" sz="2000" b="1" dirty="0" err="1">
                <a:latin typeface="+mj-lt"/>
              </a:rPr>
              <a:t>Tiết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Quản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Lý</a:t>
            </a:r>
            <a:endParaRPr lang="en-US" sz="20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C5FC-5F9F-9C03-4268-7FFD06BC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778669"/>
            <a:ext cx="6419850" cy="38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5C8EE94-2B88-49F7-ACD6-3D177DF4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900"/>
            <a:ext cx="5511300" cy="485093"/>
          </a:xfrm>
        </p:spPr>
        <p:txBody>
          <a:bodyPr/>
          <a:lstStyle/>
          <a:p>
            <a:pPr algn="ctr"/>
            <a:r>
              <a:rPr lang="en-US" sz="3000" dirty="0">
                <a:latin typeface="+mj-lt"/>
              </a:rPr>
              <a:t>Admin</a:t>
            </a:r>
            <a:endParaRPr lang="vi-VN" sz="3000" dirty="0">
              <a:latin typeface="+mj-lt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615C07-E54B-472C-9B8D-A9D3B735E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78992"/>
            <a:ext cx="5511300" cy="42882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mặt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đang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đang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khách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một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trải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nghiệm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tốt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nhất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Xoá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Xoá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sử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dụng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mặt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sẵn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bất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cứ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về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áo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quần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tại</a:t>
            </a:r>
            <a:r>
              <a:rPr lang="en-US" sz="1400" dirty="0">
                <a:latin typeface="+mn-lt"/>
              </a:rPr>
              <a:t> shop.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khách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giỏ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trước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thanh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toán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khách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làm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mất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hoá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9929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</a:rPr>
              <a:t>Kết Quả</a:t>
            </a:r>
            <a:endParaRPr sz="30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76A44-199D-E8AA-55BE-D4905DED7B4C}"/>
              </a:ext>
            </a:extLst>
          </p:cNvPr>
          <p:cNvSpPr txBox="1"/>
          <p:nvPr/>
        </p:nvSpPr>
        <p:spPr>
          <a:xfrm>
            <a:off x="6112816" y="84906"/>
            <a:ext cx="1195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CBEC-3C20-C278-68E1-CAE8004B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10276"/>
            <a:ext cx="7229476" cy="288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3985F-8FA8-A0B7-B066-6E9C4421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" y="3297332"/>
            <a:ext cx="7229476" cy="100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331F9-A168-C02F-A3D7-C72047FF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4250531"/>
            <a:ext cx="7229476" cy="892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48F43-480F-84C0-2CC7-81939396E139}"/>
              </a:ext>
            </a:extLst>
          </p:cNvPr>
          <p:cNvSpPr txBox="1"/>
          <p:nvPr/>
        </p:nvSpPr>
        <p:spPr>
          <a:xfrm>
            <a:off x="5679282" y="15877"/>
            <a:ext cx="194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F69E-C25B-4AF6-EA98-57E3F184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" y="300038"/>
            <a:ext cx="7265193" cy="371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F889F-DCED-12A2-3F11-39024E6D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" y="4018506"/>
            <a:ext cx="7265193" cy="11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E17F3-7CF3-E396-4EB7-0A2166427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ACC7C-04D3-108A-5FD1-83FB97FE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264319"/>
            <a:ext cx="7222331" cy="395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81FCE-3B6C-07D2-97FA-B84CBF57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4221956"/>
            <a:ext cx="7222331" cy="921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D7ACD-E0FB-984C-A418-5784ADB97FD2}"/>
              </a:ext>
            </a:extLst>
          </p:cNvPr>
          <p:cNvSpPr txBox="1"/>
          <p:nvPr/>
        </p:nvSpPr>
        <p:spPr>
          <a:xfrm>
            <a:off x="5915026" y="0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Ký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2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12BF91-78D2-512A-EC85-C3169A83C696}"/>
              </a:ext>
            </a:extLst>
          </p:cNvPr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BF2CB-2B2E-0EFC-6E70-F40D32C2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2" y="4354643"/>
            <a:ext cx="7229477" cy="788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5C279E-F666-53B2-E031-86B235E4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2" y="284813"/>
            <a:ext cx="7229477" cy="406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79DADE-421B-78E1-A5E2-3F2687F19ED2}"/>
              </a:ext>
            </a:extLst>
          </p:cNvPr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7B42-BCA8-F3EE-D2FC-8DEC1A90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9" y="408343"/>
            <a:ext cx="7243762" cy="390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1D7D9-F844-B1F9-5D10-24895EFD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9" y="4314826"/>
            <a:ext cx="7243762" cy="828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09364CA-3B82-6806-7090-93F45F2E2842}"/>
              </a:ext>
            </a:extLst>
          </p:cNvPr>
          <p:cNvSpPr txBox="1"/>
          <p:nvPr/>
        </p:nvSpPr>
        <p:spPr>
          <a:xfrm>
            <a:off x="5679282" y="0"/>
            <a:ext cx="176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tìm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kiếm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9C367-D1EF-B90C-CAB6-6022CF74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6" y="309980"/>
            <a:ext cx="7350919" cy="2190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45743-8E61-1B9C-DF13-C8466923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6" y="2500313"/>
            <a:ext cx="7350918" cy="169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DB832-7078-9104-72C7-CA1DF9803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6" y="4193380"/>
            <a:ext cx="7350918" cy="95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  <a:ea typeface="Lato Light"/>
                <a:cs typeface="Lato Light"/>
                <a:sym typeface="Lato Light"/>
              </a:rPr>
              <a:t>Tổng</a:t>
            </a:r>
            <a:r>
              <a:rPr lang="en-US" sz="3000" b="1" dirty="0"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sz="3000" b="1" dirty="0" err="1">
                <a:latin typeface="+mj-lt"/>
                <a:ea typeface="Lato Light"/>
                <a:cs typeface="Lato Light"/>
                <a:sym typeface="Lato Light"/>
              </a:rPr>
              <a:t>Kết</a:t>
            </a:r>
            <a:endParaRPr sz="3000" dirty="0">
              <a:latin typeface="+mj-l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2A04-050C-967A-55BA-8D4F21976A63}"/>
              </a:ext>
            </a:extLst>
          </p:cNvPr>
          <p:cNvSpPr txBox="1"/>
          <p:nvPr/>
        </p:nvSpPr>
        <p:spPr>
          <a:xfrm>
            <a:off x="332184" y="828911"/>
            <a:ext cx="72151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+mn-lt"/>
              </a:rPr>
              <a:t>Những điểm đã đạt được</a:t>
            </a:r>
            <a:r>
              <a:rPr lang="en-US" sz="2000" b="1" dirty="0">
                <a:latin typeface="+mn-lt"/>
              </a:rPr>
              <a:t>:</a:t>
            </a:r>
            <a:endParaRPr lang="vi-VN" sz="20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1800" dirty="0">
                <a:latin typeface="+mn-lt"/>
              </a:rPr>
              <a:t>Giao diện thân thi</a:t>
            </a:r>
            <a:r>
              <a:rPr lang="en-US" sz="1800" dirty="0">
                <a:latin typeface="+mn-lt"/>
              </a:rPr>
              <a:t>ệ</a:t>
            </a:r>
            <a:r>
              <a:rPr lang="vi-VN" sz="1800" dirty="0">
                <a:latin typeface="+mn-lt"/>
              </a:rPr>
              <a:t>n với người tiêu dùng.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Nâng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cao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khả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thiết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kế</a:t>
            </a:r>
            <a:r>
              <a:rPr lang="en-US" sz="1800" dirty="0">
                <a:latin typeface="+mn-lt"/>
              </a:rPr>
              <a:t> web.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Hoàn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thành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hầu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các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chức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cần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thiết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khách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Tìm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hiểu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và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dụng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được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công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nghệ</a:t>
            </a:r>
            <a:r>
              <a:rPr lang="en-US" sz="1800" dirty="0">
                <a:latin typeface="+mn-lt"/>
              </a:rPr>
              <a:t> Ajax.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3F701-F778-2C14-C470-E9C6A643FEB9}"/>
              </a:ext>
            </a:extLst>
          </p:cNvPr>
          <p:cNvSpPr txBox="1"/>
          <p:nvPr/>
        </p:nvSpPr>
        <p:spPr>
          <a:xfrm>
            <a:off x="332184" y="2721167"/>
            <a:ext cx="86903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+mn-lt"/>
              </a:rPr>
              <a:t>Hướng phát triển của web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và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những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điểm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chưa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đạt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được</a:t>
            </a:r>
            <a:r>
              <a:rPr lang="en-US" sz="2000" b="1" dirty="0">
                <a:latin typeface="+mn-lt"/>
              </a:rPr>
              <a:t>:</a:t>
            </a:r>
            <a:endParaRPr lang="vi-VN" sz="20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Lựa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chọn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phương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thức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thanh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toán</a:t>
            </a:r>
            <a:r>
              <a:rPr lang="vi-VN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Xem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lịch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mua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vi-VN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Phần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mềm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chưa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đáp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ứng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nhu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cầu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thực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tế</a:t>
            </a:r>
            <a:r>
              <a:rPr lang="en-US" sz="1800" dirty="0">
                <a:latin typeface="+mn-lt"/>
              </a:rPr>
              <a:t> do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lực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và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thời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gian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có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hạn</a:t>
            </a:r>
            <a:r>
              <a:rPr lang="vi-VN" sz="1800" dirty="0">
                <a:latin typeface="+mn-lt"/>
              </a:rPr>
              <a:t>. 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+mn-lt"/>
              </a:rPr>
              <a:t>Cho </a:t>
            </a:r>
            <a:r>
              <a:rPr lang="en-US" sz="1800" dirty="0" err="1">
                <a:latin typeface="+mn-lt"/>
              </a:rPr>
              <a:t>phép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bình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luận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đánh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giá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về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sản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phẩm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Chỉnh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thông</a:t>
            </a:r>
            <a:r>
              <a:rPr lang="en-US" sz="1800" dirty="0">
                <a:latin typeface="+mn-lt"/>
              </a:rPr>
              <a:t> tin </a:t>
            </a:r>
            <a:r>
              <a:rPr lang="en-US" sz="1800" dirty="0" err="1">
                <a:latin typeface="+mn-lt"/>
              </a:rPr>
              <a:t>khách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758F17-01A3-1619-F93C-A2BA0DA36CC0}"/>
              </a:ext>
            </a:extLst>
          </p:cNvPr>
          <p:cNvCxnSpPr>
            <a:cxnSpLocks/>
          </p:cNvCxnSpPr>
          <p:nvPr/>
        </p:nvCxnSpPr>
        <p:spPr>
          <a:xfrm>
            <a:off x="478630" y="2571148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044812" y="2352374"/>
            <a:ext cx="7170501" cy="97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+mn-lt"/>
              </a:rPr>
              <a:t>Cảm ơn mọi người đã theo dõi và đồng hành cùng nhóm </a:t>
            </a:r>
            <a:r>
              <a:rPr lang="en-US" sz="2000" dirty="0" err="1">
                <a:latin typeface="+mn-lt"/>
              </a:rPr>
              <a:t>chúng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tôi</a:t>
            </a:r>
            <a:r>
              <a:rPr lang="vi-VN" sz="2000" dirty="0">
                <a:latin typeface="+mn-lt"/>
              </a:rPr>
              <a:t> trong bài thuyết trình này. </a:t>
            </a:r>
            <a:r>
              <a:rPr lang="en-US" sz="2000" dirty="0" err="1">
                <a:latin typeface="+mn-lt"/>
              </a:rPr>
              <a:t>Mong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thầy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bạn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góp</a:t>
            </a:r>
            <a:r>
              <a:rPr lang="en-US" sz="2000" dirty="0">
                <a:latin typeface="+mn-lt"/>
              </a:rPr>
              <a:t> ý </a:t>
            </a:r>
            <a:r>
              <a:rPr lang="en-US" sz="2000" dirty="0" err="1">
                <a:latin typeface="+mn-lt"/>
              </a:rPr>
              <a:t>để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cả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nhóm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có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thêm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sở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hoàn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thiện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ứng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dụng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sau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này</a:t>
            </a:r>
            <a:r>
              <a:rPr lang="vi-VN" sz="2000" dirty="0">
                <a:latin typeface="+mn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087C-3165-A389-9122-3CE6712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2" y="1314450"/>
            <a:ext cx="1978120" cy="50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" sz="4400" b="1" dirty="0">
                <a:solidFill>
                  <a:srgbClr val="A87104"/>
                </a:solidFill>
              </a:rPr>
            </a:br>
            <a:b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394334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</a:rPr>
              <a:t>Nội Dung Báo Cáo</a:t>
            </a:r>
            <a:endParaRPr sz="3000" b="1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572B42-4C50-AC12-9DEF-AB68BC6B63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+mn-lt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+mn-lt"/>
              </a:rPr>
              <a:t>hành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viên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nhóm</a:t>
            </a:r>
            <a:r>
              <a:rPr lang="en-US" sz="2000" dirty="0">
                <a:latin typeface="+mn-lt"/>
              </a:rPr>
              <a:t>.</a:t>
            </a: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Giới thiệu </a:t>
            </a:r>
            <a:r>
              <a:rPr lang="en-US" sz="2000" dirty="0" err="1">
                <a:latin typeface="+mn-lt"/>
              </a:rPr>
              <a:t>sơ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lược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về</a:t>
            </a:r>
            <a:r>
              <a:rPr lang="vi-VN" sz="2000" dirty="0">
                <a:latin typeface="+mn-lt"/>
              </a:rPr>
              <a:t> trang web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+mn-lt"/>
              </a:rPr>
              <a:t>Các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thành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phần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cấu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tạo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nên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trang web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+mn-lt"/>
              </a:rPr>
              <a:t>Phân tích và thiết kế trang web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Kết quả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Tổng kết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Lời cảm ơn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9763" b="37620"/>
          <a:stretch/>
        </p:blipFill>
        <p:spPr>
          <a:xfrm>
            <a:off x="2964657" y="-12"/>
            <a:ext cx="6179344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446474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+mj-lt"/>
              </a:rPr>
              <a:t>hành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viên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nhóm</a:t>
            </a:r>
            <a:endParaRPr sz="3000" dirty="0">
              <a:latin typeface="+mj-lt"/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07382" y="1545061"/>
            <a:ext cx="3293662" cy="298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NguyễnThành Quốc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 Chánh An</a:t>
            </a:r>
            <a:endParaRPr lang="en-US" sz="20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 Hồng Bản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Phạm Văn Vinh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Đỗ Giang Nam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Phùng Anh Quân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372225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Giới </a:t>
            </a:r>
            <a:r>
              <a:rPr lang="vi-VN" sz="3000" b="1" dirty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 trang web</a:t>
            </a:r>
            <a:endParaRPr sz="30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939991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+mn-lt"/>
              </a:rPr>
              <a:t>Dữ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liệu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được </a:t>
            </a:r>
            <a:r>
              <a:rPr lang="en-US" sz="2000" dirty="0" err="1">
                <a:latin typeface="+mn-lt"/>
              </a:rPr>
              <a:t>lấy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từ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trang </a:t>
            </a:r>
            <a:r>
              <a:rPr lang="en-US" sz="2000" dirty="0">
                <a:latin typeface="+mn-lt"/>
              </a:rPr>
              <a:t>web</a:t>
            </a:r>
            <a:r>
              <a:rPr lang="vi-VN" sz="2000" dirty="0">
                <a:latin typeface="+mn-lt"/>
              </a:rPr>
              <a:t> ivymoda.com nhầm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+mn-lt"/>
              </a:rPr>
              <a:t>Trải nghiệm của khách hàng chủ yếu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được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đặt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lên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hàng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đầu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khi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mua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sắm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tại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đây</a:t>
            </a:r>
            <a:r>
              <a:rPr lang="vi-VN" sz="2000" dirty="0">
                <a:ln w="0"/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14300" indent="0"/>
            <a:endParaRPr lang="vi-VN" sz="2000" dirty="0"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58104" y="277140"/>
            <a:ext cx="7299958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</a:rPr>
              <a:t>Các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thành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phần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cấu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tạo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nên</a:t>
            </a:r>
            <a:r>
              <a:rPr lang="en-US" sz="3000" b="1" dirty="0">
                <a:latin typeface="+mj-lt"/>
              </a:rPr>
              <a:t> </a:t>
            </a:r>
            <a:r>
              <a:rPr lang="vi-VN" sz="3000" b="1" dirty="0">
                <a:latin typeface="+mj-lt"/>
              </a:rPr>
              <a:t>trang web</a:t>
            </a:r>
            <a:endParaRPr sz="3000" dirty="0">
              <a:latin typeface="+mj-lt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3379098" y="1629503"/>
            <a:ext cx="3215165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3379098" y="2122664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Để tạo cơ sở dữ liệu.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3379097" y="2403782"/>
            <a:ext cx="3343171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Tạo các ràng buộc và xử lý các sự kiện thêm, sửa, xoá, tạo hiệu ứng động cho trang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3379098" y="2879744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 để định dạng các thành phần của trang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4"/>
          <p:cNvSpPr txBox="1"/>
          <p:nvPr/>
        </p:nvSpPr>
        <p:spPr>
          <a:xfrm>
            <a:off x="3379098" y="3234160"/>
            <a:ext cx="2393052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cxnSp>
        <p:nvCxnSpPr>
          <p:cNvPr id="29" name="Google Shape;437;p44">
            <a:extLst>
              <a:ext uri="{FF2B5EF4-FFF2-40B4-BE49-F238E27FC236}">
                <a16:creationId xmlns:a16="http://schemas.microsoft.com/office/drawing/2014/main" id="{3AE727B8-9D09-CF25-52B0-D75517A39E04}"/>
              </a:ext>
            </a:extLst>
          </p:cNvPr>
          <p:cNvCxnSpPr>
            <a:cxnSpLocks/>
          </p:cNvCxnSpPr>
          <p:nvPr/>
        </p:nvCxnSpPr>
        <p:spPr>
          <a:xfrm>
            <a:off x="2502585" y="1899266"/>
            <a:ext cx="78354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439;p44">
            <a:extLst>
              <a:ext uri="{FF2B5EF4-FFF2-40B4-BE49-F238E27FC236}">
                <a16:creationId xmlns:a16="http://schemas.microsoft.com/office/drawing/2014/main" id="{3ABFF980-1960-1A82-FF02-19A8A66C4FA4}"/>
              </a:ext>
            </a:extLst>
          </p:cNvPr>
          <p:cNvCxnSpPr>
            <a:cxnSpLocks/>
          </p:cNvCxnSpPr>
          <p:nvPr/>
        </p:nvCxnSpPr>
        <p:spPr>
          <a:xfrm>
            <a:off x="2309307" y="2297086"/>
            <a:ext cx="976818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" name="Google Shape;441;p44">
            <a:extLst>
              <a:ext uri="{FF2B5EF4-FFF2-40B4-BE49-F238E27FC236}">
                <a16:creationId xmlns:a16="http://schemas.microsoft.com/office/drawing/2014/main" id="{CC010040-BEFF-8C20-C6CD-21005489F23A}"/>
              </a:ext>
            </a:extLst>
          </p:cNvPr>
          <p:cNvCxnSpPr>
            <a:cxnSpLocks/>
          </p:cNvCxnSpPr>
          <p:nvPr/>
        </p:nvCxnSpPr>
        <p:spPr>
          <a:xfrm>
            <a:off x="2164107" y="2643055"/>
            <a:ext cx="1122018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" name="Google Shape;443;p44">
            <a:extLst>
              <a:ext uri="{FF2B5EF4-FFF2-40B4-BE49-F238E27FC236}">
                <a16:creationId xmlns:a16="http://schemas.microsoft.com/office/drawing/2014/main" id="{5755DA6F-C26D-BC75-16A5-47432BFFA76D}"/>
              </a:ext>
            </a:extLst>
          </p:cNvPr>
          <p:cNvCxnSpPr>
            <a:cxnSpLocks/>
          </p:cNvCxnSpPr>
          <p:nvPr/>
        </p:nvCxnSpPr>
        <p:spPr>
          <a:xfrm>
            <a:off x="1970898" y="3044638"/>
            <a:ext cx="1315227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" name="Google Shape;445;p44">
            <a:extLst>
              <a:ext uri="{FF2B5EF4-FFF2-40B4-BE49-F238E27FC236}">
                <a16:creationId xmlns:a16="http://schemas.microsoft.com/office/drawing/2014/main" id="{D48C6FB1-703B-7362-5C76-36869FA8BD39}"/>
              </a:ext>
            </a:extLst>
          </p:cNvPr>
          <p:cNvCxnSpPr>
            <a:cxnSpLocks/>
          </p:cNvCxnSpPr>
          <p:nvPr/>
        </p:nvCxnSpPr>
        <p:spPr>
          <a:xfrm>
            <a:off x="1795314" y="3399067"/>
            <a:ext cx="1490811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4" name="Google Shape;427;p44">
            <a:extLst>
              <a:ext uri="{FF2B5EF4-FFF2-40B4-BE49-F238E27FC236}">
                <a16:creationId xmlns:a16="http://schemas.microsoft.com/office/drawing/2014/main" id="{0E419BD8-6104-1954-C0CF-92138059C839}"/>
              </a:ext>
            </a:extLst>
          </p:cNvPr>
          <p:cNvGrpSpPr/>
          <p:nvPr/>
        </p:nvGrpSpPr>
        <p:grpSpPr>
          <a:xfrm>
            <a:off x="0" y="1576594"/>
            <a:ext cx="2453304" cy="2126651"/>
            <a:chOff x="3824940" y="4557128"/>
            <a:chExt cx="635324" cy="550732"/>
          </a:xfrm>
        </p:grpSpPr>
        <p:sp>
          <p:nvSpPr>
            <p:cNvPr id="35" name="Google Shape;428;p44">
              <a:extLst>
                <a:ext uri="{FF2B5EF4-FFF2-40B4-BE49-F238E27FC236}">
                  <a16:creationId xmlns:a16="http://schemas.microsoft.com/office/drawing/2014/main" id="{090DBCD3-7AEA-4D7F-2E5E-3C34DCCAA494}"/>
                </a:ext>
              </a:extLst>
            </p:cNvPr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CSS</a:t>
              </a:r>
            </a:p>
          </p:txBody>
        </p:sp>
        <p:sp>
          <p:nvSpPr>
            <p:cNvPr id="36" name="Google Shape;429;p44">
              <a:extLst>
                <a:ext uri="{FF2B5EF4-FFF2-40B4-BE49-F238E27FC236}">
                  <a16:creationId xmlns:a16="http://schemas.microsoft.com/office/drawing/2014/main" id="{A035187C-4BAD-35AE-280F-E1EA67EC7839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431;p44">
              <a:extLst>
                <a:ext uri="{FF2B5EF4-FFF2-40B4-BE49-F238E27FC236}">
                  <a16:creationId xmlns:a16="http://schemas.microsoft.com/office/drawing/2014/main" id="{870489E9-18F6-651D-F882-4FF42A811AF6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432;p44">
              <a:extLst>
                <a:ext uri="{FF2B5EF4-FFF2-40B4-BE49-F238E27FC236}">
                  <a16:creationId xmlns:a16="http://schemas.microsoft.com/office/drawing/2014/main" id="{5AB68C89-BC54-2901-6A7B-EC053CF089FF}"/>
                </a:ext>
              </a:extLst>
            </p:cNvPr>
            <p:cNvSpPr/>
            <p:nvPr/>
          </p:nvSpPr>
          <p:spPr>
            <a:xfrm>
              <a:off x="3824941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433;p44">
              <a:extLst>
                <a:ext uri="{FF2B5EF4-FFF2-40B4-BE49-F238E27FC236}">
                  <a16:creationId xmlns:a16="http://schemas.microsoft.com/office/drawing/2014/main" id="{69E295DC-E22B-D5F0-E38B-B1E6A7BFF033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34;p44">
              <a:extLst>
                <a:ext uri="{FF2B5EF4-FFF2-40B4-BE49-F238E27FC236}">
                  <a16:creationId xmlns:a16="http://schemas.microsoft.com/office/drawing/2014/main" id="{E692FBB0-4885-40EF-3FD0-B0E1B4E8D5EE}"/>
                </a:ext>
              </a:extLst>
            </p:cNvPr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3" name="Google Shape;438;p44">
            <a:extLst>
              <a:ext uri="{FF2B5EF4-FFF2-40B4-BE49-F238E27FC236}">
                <a16:creationId xmlns:a16="http://schemas.microsoft.com/office/drawing/2014/main" id="{07DD06C5-F9CB-CC51-D6D2-AE200A8217E1}"/>
              </a:ext>
            </a:extLst>
          </p:cNvPr>
          <p:cNvSpPr txBox="1"/>
          <p:nvPr/>
        </p:nvSpPr>
        <p:spPr>
          <a:xfrm>
            <a:off x="684073" y="4339666"/>
            <a:ext cx="6271258" cy="66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- Ngoài ra: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+ AJAX: Ngầm trao đổi dữ liệu với máy chủ PHP và cập nhật vào trang web bằng Javascript.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+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Thư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viện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Font awesome: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Để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chứa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các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font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chữ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kí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hiệu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web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00072" y="6002"/>
            <a:ext cx="6329365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Arial" panose="020B0604020202020204" pitchFamily="34" charset="0"/>
                <a:cs typeface="Arial" panose="020B0604020202020204" pitchFamily="34" charset="0"/>
              </a:rPr>
              <a:t>Phân tích và thiết kế trang web</a:t>
            </a: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+mn-lt"/>
              </a:rPr>
              <a:t>Cơ</a:t>
            </a:r>
            <a:r>
              <a:rPr lang="en-US" sz="2000" b="1" dirty="0">
                <a:latin typeface="+mn-lt"/>
              </a:rPr>
              <a:t> </a:t>
            </a:r>
            <a:r>
              <a:rPr lang="vi-VN" sz="2000" b="1" dirty="0">
                <a:latin typeface="+mn-lt"/>
              </a:rPr>
              <a:t>sở dữ liệu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>
                <a:latin typeface="Bree Serif"/>
              </a:rPr>
              <a:t>6AESN</a:t>
            </a:r>
            <a:endParaRPr lang="vi-VN" sz="2000" b="1" dirty="0">
              <a:latin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6AD31-5A67-591A-6BA9-7258566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8" y="1"/>
            <a:ext cx="2351485" cy="607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</a:rPr>
              <a:t>Chức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Năng</a:t>
            </a:r>
            <a:endParaRPr sz="30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C981B-82DE-6A0E-4848-29031A48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607219"/>
            <a:ext cx="7565231" cy="441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511323-F2DB-4885-91DD-88A73D21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293900"/>
            <a:ext cx="5511300" cy="531629"/>
          </a:xfrm>
        </p:spPr>
        <p:txBody>
          <a:bodyPr/>
          <a:lstStyle/>
          <a:p>
            <a:pPr algn="ctr"/>
            <a:r>
              <a:rPr lang="en-US" sz="3000" dirty="0" err="1">
                <a:latin typeface="+mj-lt"/>
              </a:rPr>
              <a:t>Người</a:t>
            </a:r>
            <a:r>
              <a:rPr lang="en-US" sz="3000" dirty="0">
                <a:latin typeface="+mj-lt"/>
              </a:rPr>
              <a:t> </a:t>
            </a:r>
            <a:r>
              <a:rPr lang="en-US" sz="3000" dirty="0" err="1">
                <a:latin typeface="+mj-lt"/>
              </a:rPr>
              <a:t>Dùng</a:t>
            </a:r>
            <a:endParaRPr lang="vi-VN" sz="3000" dirty="0">
              <a:latin typeface="+mj-lt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D8EC11-7B35-4080-88C1-0BBEAF0C4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25529"/>
            <a:ext cx="5511300" cy="40240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Đăng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ký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Lưu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cơ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của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người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dùng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phân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quyền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chức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truy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theo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loại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tài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khoản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nhân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của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đang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bày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bán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giỏ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:  </a:t>
            </a:r>
            <a:r>
              <a:rPr lang="en-US" sz="1400" dirty="0" err="1">
                <a:latin typeface="+mn-lt"/>
              </a:rPr>
              <a:t>Lưu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ý </a:t>
            </a:r>
            <a:r>
              <a:rPr lang="en-US" sz="1400" dirty="0" err="1">
                <a:latin typeface="+mn-lt"/>
              </a:rPr>
              <a:t>định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mua</a:t>
            </a:r>
            <a:r>
              <a:rPr lang="en-US" sz="1400" dirty="0">
                <a:latin typeface="+mn-lt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Đổi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mật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khẩu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sửa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đổi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mật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khẩu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bảo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đảm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độ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bảo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mật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tốt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Mua </a:t>
            </a:r>
            <a:r>
              <a:rPr lang="en-US" sz="1400" dirty="0" err="1">
                <a:latin typeface="+mn-lt"/>
              </a:rPr>
              <a:t>ngay</a:t>
            </a:r>
            <a:r>
              <a:rPr lang="en-US" sz="1400" dirty="0">
                <a:latin typeface="+mn-lt"/>
              </a:rPr>
              <a:t>: Mua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mình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mong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muốn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ngay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tức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Thanh </a:t>
            </a:r>
            <a:r>
              <a:rPr lang="en-US" sz="1400" dirty="0" err="1">
                <a:latin typeface="+mn-lt"/>
              </a:rPr>
              <a:t>toán</a:t>
            </a:r>
            <a:r>
              <a:rPr lang="en-US" sz="1400" dirty="0">
                <a:latin typeface="+mn-lt"/>
              </a:rPr>
              <a:t> :Thanh </a:t>
            </a:r>
            <a:r>
              <a:rPr lang="en-US" sz="1400" dirty="0" err="1">
                <a:latin typeface="+mn-lt"/>
              </a:rPr>
              <a:t>toán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trực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tiếp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Đăng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xuất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Bảo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đảm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tài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khoản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nhân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tránh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bị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người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truy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bất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hợp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pháp</a:t>
            </a:r>
            <a:r>
              <a:rPr lang="en-US" sz="1400" dirty="0">
                <a:latin typeface="+mn-lt"/>
              </a:rPr>
              <a:t>.</a:t>
            </a:r>
            <a:endParaRPr lang="vi-VN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66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751</Words>
  <Application>Microsoft Office PowerPoint</Application>
  <PresentationFormat>On-screen Show (16:9)</PresentationFormat>
  <Paragraphs>78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Lato Hairline</vt:lpstr>
      <vt:lpstr>Bree Serif</vt:lpstr>
      <vt:lpstr>Calibri</vt:lpstr>
      <vt:lpstr>Times New Roman</vt:lpstr>
      <vt:lpstr>Lato Light</vt:lpstr>
      <vt:lpstr>Arial</vt:lpstr>
      <vt:lpstr>Wingdings</vt:lpstr>
      <vt:lpstr>iCiel Rukola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Các thành phần cấu tạo nên trang web</vt:lpstr>
      <vt:lpstr>Phân tích và thiết kế trang web</vt:lpstr>
      <vt:lpstr>PowerPoint Presentation</vt:lpstr>
      <vt:lpstr>Người Dùng</vt:lpstr>
      <vt:lpstr>PowerPoint Presentation</vt:lpstr>
      <vt:lpstr>Admin</vt:lpstr>
      <vt:lpstr>Kết Quả</vt:lpstr>
      <vt:lpstr>Big concept</vt:lpstr>
      <vt:lpstr>PowerPoint Presentation</vt:lpstr>
      <vt:lpstr>PowerPoint Presentation</vt:lpstr>
      <vt:lpstr>PowerPoint Presentation</vt:lpstr>
      <vt:lpstr>PowerPoint Presentation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Nam Đỗ</cp:lastModifiedBy>
  <cp:revision>44</cp:revision>
  <dcterms:modified xsi:type="dcterms:W3CDTF">2022-06-19T11:33:23Z</dcterms:modified>
</cp:coreProperties>
</file>